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2791f33b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2791f33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878f452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878f452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2791f33b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2791f33b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878f452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878f452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878f4526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878f452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89048d5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89048d5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oogle.com/search?q=Stephen+Hillenburg&amp;stick=H4sIAAAAAAAAAOPgE-LUz9U3MC8rzEtWAjNNcsrMkrQUs5Ot9EvKgCi-oCg_vSgx1wpKKyQXpSaW5BctYhUKLkktyEjNU_DIzMlJzUsqLUrfwcq4i52JgwEAgagNkFgAAAA&amp;sa=X&amp;ved=2ahUKEwjf0Oi1xer5AhVQsJUCHaqMC6EQmxMoAHoECEsQAg&amp;cshid=1661724531392885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2722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Caçada na fenda do biquíni </a:t>
            </a:r>
            <a:endParaRPr sz="31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045283"/>
            <a:ext cx="53613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660"/>
              <a:t>Discentes: Felipe Vaz Castanheira, </a:t>
            </a:r>
            <a:r>
              <a:rPr lang="pt-BR" sz="1660"/>
              <a:t>Marcus Gabriel Luz</a:t>
            </a:r>
            <a:r>
              <a:rPr lang="pt-BR" sz="1660"/>
              <a:t> e Steffany Mendes</a:t>
            </a:r>
            <a:endParaRPr sz="16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355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1156950" y="1065500"/>
            <a:ext cx="68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Os modelos de referência para este trabalho foram retirados 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desenho animado do Bob Esponja,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criado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por  </a:t>
            </a:r>
            <a:r>
              <a:rPr lang="pt-BR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Stephen Hillenburg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em 1999.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86" y="1799150"/>
            <a:ext cx="4733827" cy="266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355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Enredo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1498425" y="1079600"/>
            <a:ext cx="64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950" y="1479800"/>
            <a:ext cx="4392899" cy="296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80000"/>
              </a:srgbClr>
            </a:outerShdw>
          </a:effectLst>
        </p:spPr>
      </p:pic>
      <p:grpSp>
        <p:nvGrpSpPr>
          <p:cNvPr id="144" name="Google Shape;144;p15"/>
          <p:cNvGrpSpPr/>
          <p:nvPr/>
        </p:nvGrpSpPr>
        <p:grpSpPr>
          <a:xfrm>
            <a:off x="324600" y="1479800"/>
            <a:ext cx="3393600" cy="2339700"/>
            <a:chOff x="254000" y="1479800"/>
            <a:chExt cx="3393600" cy="2339700"/>
          </a:xfrm>
        </p:grpSpPr>
        <p:sp>
          <p:nvSpPr>
            <p:cNvPr id="145" name="Google Shape;145;p15"/>
            <p:cNvSpPr/>
            <p:nvPr/>
          </p:nvSpPr>
          <p:spPr>
            <a:xfrm>
              <a:off x="254000" y="1479800"/>
              <a:ext cx="3393600" cy="2153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299750" y="1479800"/>
              <a:ext cx="3302100" cy="2339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Houve uma invasão de águas vivas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na fenda do biquíni,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onde todos fugiram com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medo, exceto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Bob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Esponja,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agora apenas 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ele, o melhor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caçador desses seres poderá ajudar seus amigos a retornarem para seus lares.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A meta para o jogo: Procurar sua rede de caça e capturar todas as águas vivas no mapa.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38" y="1083150"/>
            <a:ext cx="6270134" cy="3526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0" y="1447100"/>
            <a:ext cx="3998774" cy="224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7100"/>
            <a:ext cx="3998755" cy="224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819138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Siri Cascudo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100313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Patrick Estrela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819138" y="3725325"/>
            <a:ext cx="29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Lula Molusco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100313" y="37253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Casa Bob Esponja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38" y="1143775"/>
            <a:ext cx="3658925" cy="205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813" y="1018875"/>
            <a:ext cx="2779125" cy="270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35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3008163" y="4340925"/>
            <a:ext cx="29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Bob Esponja, Garry e Água viva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04" y="920613"/>
            <a:ext cx="4205250" cy="33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